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2" r:id="rId4"/>
    <p:sldId id="257" r:id="rId5"/>
    <p:sldId id="260" r:id="rId6"/>
    <p:sldId id="261" r:id="rId7"/>
    <p:sldId id="305" r:id="rId8"/>
    <p:sldId id="267" r:id="rId9"/>
    <p:sldId id="268" r:id="rId10"/>
    <p:sldId id="270" r:id="rId11"/>
    <p:sldId id="271" r:id="rId12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3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2.png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6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26997"/>
            <a:ext cx="12192216" cy="4490085"/>
            <a:chOff x="-89" y="115874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115874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600" y="6141085"/>
            <a:ext cx="41427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ZhenDong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Huang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7980" y="1295400"/>
            <a:ext cx="1178306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MONET: Modality-Embracing Graph Convolutional Network and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Target-Aware Attention for Multimedia Recommendation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57970" y="5270500"/>
            <a:ext cx="234886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WSDM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pic>
        <p:nvPicPr>
          <p:cNvPr id="25" name="图片 24" descr="H)LWQ`72}C$L0@]ZN{V8@%A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634615"/>
            <a:ext cx="12192000" cy="158877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17315" y="4695190"/>
            <a:ext cx="4388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 :</a:t>
            </a:r>
            <a:r>
              <a:rPr lang="zh-CN" altLang="en-US"/>
              <a:t>https://github.com/Kimyungi/MONET.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1840230"/>
            <a:ext cx="640080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5800" y="5181600"/>
            <a:ext cx="10116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(1) they cannot sufficiently reflect the multimodal  features in the final user/item embeddings.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685800" y="5715000"/>
            <a:ext cx="10818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(2). Existing GCN-based multimedia recommender systems represent a user as a single embedding in which her interests for all interacted items are equally reflected</a:t>
            </a:r>
            <a:endParaRPr lang="en-US" alt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1363345"/>
            <a:ext cx="6353175" cy="3590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 descr="3%DW8]_[MP_L]}7AVDUTL9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960" y="1141730"/>
            <a:ext cx="12192000" cy="4572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 descr="3%DW8]_[MP_L]}7AVDUTL9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361440"/>
            <a:ext cx="9070975" cy="31540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4592320"/>
            <a:ext cx="4824730" cy="7232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510" y="5410200"/>
            <a:ext cx="4786630" cy="44894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5881370"/>
            <a:ext cx="4806950" cy="4845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5265" y="4572000"/>
            <a:ext cx="4481830" cy="427990"/>
          </a:xfrm>
          <a:prstGeom prst="rect">
            <a:avLst/>
          </a:prstGeom>
        </p:spPr>
      </p:pic>
      <p:pic>
        <p:nvPicPr>
          <p:cNvPr id="28" name="图片 27" descr="O028X3_9C3QF0TL4V@BKREQ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3155" y="5157470"/>
            <a:ext cx="3640455" cy="400685"/>
          </a:xfrm>
          <a:prstGeom prst="rect">
            <a:avLst/>
          </a:prstGeom>
        </p:spPr>
      </p:pic>
      <p:pic>
        <p:nvPicPr>
          <p:cNvPr id="29" name="图片 28" descr="1_{II7Q$X}QKPZ2L@U{C(V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4630" y="5702935"/>
            <a:ext cx="4482465" cy="3067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8085" y="6172200"/>
            <a:ext cx="4779010" cy="462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1524000"/>
            <a:ext cx="8629650" cy="51320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`ZP%U[PR31WM1JKI[]6%`8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2133600"/>
            <a:ext cx="8105775" cy="2981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 descr="FOKKXHT[DO9)M_DWJGS~$C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855" y="2057400"/>
            <a:ext cx="8229600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S}`~OX`TJDEBJ43]~0~6W6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080" y="1381125"/>
            <a:ext cx="8154670" cy="51244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YwNjYwYTljYzFiN2JhNTk4MTBhZjhiYzI1NGM5Yj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2284</Words>
  <Application>WPS 演示</Application>
  <PresentationFormat>On-screen Show (4:3)</PresentationFormat>
  <Paragraphs>141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黄振东</cp:lastModifiedBy>
  <cp:revision>22</cp:revision>
  <dcterms:created xsi:type="dcterms:W3CDTF">2023-09-17T03:47:00Z</dcterms:created>
  <dcterms:modified xsi:type="dcterms:W3CDTF">2024-03-31T09:20:37Z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2023-09-21T08:00:00Z</vt:filetime>
  </property>
  <property fmtid="{D5CDD505-2E9C-101B-9397-08002B2CF9AE}" pid="5" name="ICV">
    <vt:lpwstr>EC991F138B594C14AF9E11796C618E0E_13</vt:lpwstr>
  </property>
  <property fmtid="{D5CDD505-2E9C-101B-9397-08002B2CF9AE}" pid="6" name="KSOProductBuildVer">
    <vt:lpwstr>2052-12.1.0.16417</vt:lpwstr>
  </property>
</Properties>
</file>